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9" r:id="rId4"/>
    <p:sldId id="272" r:id="rId5"/>
    <p:sldId id="273" r:id="rId6"/>
    <p:sldId id="262" r:id="rId7"/>
    <p:sldId id="257" r:id="rId8"/>
    <p:sldId id="263" r:id="rId9"/>
    <p:sldId id="258" r:id="rId10"/>
    <p:sldId id="259" r:id="rId11"/>
    <p:sldId id="274" r:id="rId12"/>
    <p:sldId id="260" r:id="rId13"/>
    <p:sldId id="264" r:id="rId14"/>
    <p:sldId id="265" r:id="rId15"/>
    <p:sldId id="266" r:id="rId16"/>
    <p:sldId id="267" r:id="rId17"/>
    <p:sldId id="268" r:id="rId18"/>
    <p:sldId id="275" r:id="rId19"/>
    <p:sldId id="277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60099AB-C93D-4364-A7A5-84B27E11F941}" type="datetimeFigureOut">
              <a:rPr lang="en-US" smtClean="0"/>
              <a:pPr/>
              <a:t>5/12/2012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6E9906-CFDE-46BD-BEF3-3EA0EFC0F0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533400"/>
            <a:ext cx="7086600" cy="1470025"/>
          </a:xfrm>
        </p:spPr>
        <p:txBody>
          <a:bodyPr/>
          <a:lstStyle/>
          <a:p>
            <a:pPr algn="l"/>
            <a:r>
              <a:rPr lang="en-US" b="1" dirty="0" smtClean="0"/>
              <a:t>3.  </a:t>
            </a:r>
            <a:r>
              <a:rPr lang="en-US" b="1" dirty="0" err="1" smtClean="0"/>
              <a:t>Konsep</a:t>
            </a:r>
            <a:r>
              <a:rPr lang="en-US" b="1" dirty="0" smtClean="0"/>
              <a:t> OOP</a:t>
            </a:r>
            <a:endParaRPr lang="en-US" b="1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143000" y="2667000"/>
            <a:ext cx="702564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Pokok</a:t>
            </a: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Bahasan</a:t>
            </a:r>
            <a:endParaRPr lang="en-US" sz="30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3.1</a:t>
            </a:r>
            <a:r>
              <a:rPr lang="en-US" sz="30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Konsep</a:t>
            </a: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Dasar</a:t>
            </a: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OOP</a:t>
            </a:r>
          </a:p>
          <a:p>
            <a:pPr>
              <a:spcBef>
                <a:spcPct val="0"/>
              </a:spcBef>
            </a:pP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3.2	Constructor</a:t>
            </a:r>
            <a:b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3.3    	</a:t>
            </a: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Contoh</a:t>
            </a: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applikasi</a:t>
            </a:r>
            <a:endParaRPr lang="en-US" sz="30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</a:t>
            </a:r>
            <a:r>
              <a:rPr lang="en-US" sz="3000" dirty="0" err="1" smtClean="0"/>
              <a:t>objek</a:t>
            </a:r>
            <a:r>
              <a:rPr lang="en-US" sz="3000" dirty="0" smtClean="0"/>
              <a:t> TV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5943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smtClean="0"/>
              <a:t>3.2	Constructor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Constructor</a:t>
            </a:r>
          </a:p>
          <a:p>
            <a:pPr lvl="1"/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Metode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anggota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khusus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/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Namanya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sama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nama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class</a:t>
            </a:r>
          </a:p>
          <a:p>
            <a:pPr lvl="1"/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Digunakan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menginisialisasi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data </a:t>
            </a:r>
            <a:r>
              <a:rPr lang="en-US" dirty="0" err="1" smtClean="0">
                <a:solidFill>
                  <a:srgbClr val="000000"/>
                </a:solidFill>
                <a:cs typeface="Times New Roman" pitchFamily="18" charset="0"/>
              </a:rPr>
              <a:t>anggota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Constructors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overload</a:t>
            </a:r>
          </a:p>
          <a:p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Constructors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mengembalikan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nilai</a:t>
            </a:r>
            <a:endParaRPr lang="en-US" sz="2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solidFill>
                  <a:srgbClr val="000000"/>
                </a:solidFill>
                <a:cs typeface="Times New Roman" pitchFamily="18" charset="0"/>
              </a:rPr>
              <a:t>Contoh</a:t>
            </a:r>
            <a:r>
              <a:rPr lang="en-US" sz="2400" dirty="0" smtClean="0">
                <a:solidFill>
                  <a:srgbClr val="000000"/>
                </a:solidFill>
                <a:cs typeface="Times New Roman" pitchFamily="18" charset="0"/>
              </a:rPr>
              <a:t> :</a:t>
            </a:r>
          </a:p>
          <a:p>
            <a:pPr>
              <a:buNone/>
            </a:pPr>
            <a:r>
              <a:rPr lang="en-US" sz="2800" dirty="0" smtClean="0"/>
              <a:t>Class X{</a:t>
            </a:r>
          </a:p>
          <a:p>
            <a:pPr>
              <a:buNone/>
            </a:pPr>
            <a:r>
              <a:rPr lang="en-US" sz="2800" dirty="0" smtClean="0"/>
              <a:t>    public X(parameter){}</a:t>
            </a:r>
          </a:p>
          <a:p>
            <a:pPr>
              <a:buNone/>
            </a:pPr>
            <a:r>
              <a:rPr lang="en-US" sz="2800" dirty="0" smtClean="0"/>
              <a:t>}</a:t>
            </a:r>
            <a:endParaRPr lang="en-US" sz="28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Contoh</a:t>
            </a:r>
            <a:r>
              <a:rPr lang="en-US" sz="3000" dirty="0" smtClean="0"/>
              <a:t> </a:t>
            </a:r>
            <a:r>
              <a:rPr lang="en-US" sz="3000" dirty="0" err="1" smtClean="0"/>
              <a:t>Contructor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447800"/>
            <a:ext cx="6705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</a:t>
            </a:r>
            <a:r>
              <a:rPr lang="en-US" sz="3000" dirty="0" err="1" smtClean="0"/>
              <a:t>objek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constructor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00200"/>
            <a:ext cx="5562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639762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Contoh</a:t>
            </a:r>
            <a:r>
              <a:rPr lang="en-US" sz="3000" dirty="0" smtClean="0"/>
              <a:t> constructor </a:t>
            </a:r>
            <a:r>
              <a:rPr lang="en-US" sz="3000" dirty="0" err="1" smtClean="0"/>
              <a:t>mahasiswa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71550"/>
            <a:ext cx="76962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object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76400"/>
            <a:ext cx="6934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constructor TV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219200"/>
            <a:ext cx="7543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5791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Studi</a:t>
            </a:r>
            <a:r>
              <a:rPr lang="en-US" sz="3000" dirty="0" smtClean="0"/>
              <a:t> </a:t>
            </a:r>
            <a:r>
              <a:rPr lang="en-US" sz="3000" dirty="0" err="1" smtClean="0"/>
              <a:t>kasus</a:t>
            </a:r>
            <a:r>
              <a:rPr lang="en-US" sz="3000" dirty="0" smtClean="0"/>
              <a:t> (</a:t>
            </a:r>
            <a:r>
              <a:rPr lang="en-US" sz="3000" dirty="0" err="1" smtClean="0"/>
              <a:t>Tugas</a:t>
            </a:r>
            <a:r>
              <a:rPr lang="en-US" sz="3000" smtClean="0"/>
              <a:t>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Buat</a:t>
            </a:r>
            <a:r>
              <a:rPr lang="en-US" dirty="0" smtClean="0"/>
              <a:t> program java OOP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attribut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Nim</a:t>
            </a:r>
            <a:r>
              <a:rPr lang="en-US" dirty="0" smtClean="0"/>
              <a:t>,  </a:t>
            </a:r>
            <a:r>
              <a:rPr lang="en-US" dirty="0" err="1" smtClean="0"/>
              <a:t>Jurusan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IPK</a:t>
            </a:r>
          </a:p>
          <a:p>
            <a:pPr lvl="1"/>
            <a:r>
              <a:rPr lang="en-US" dirty="0" err="1" smtClean="0"/>
              <a:t>Metode</a:t>
            </a:r>
            <a:r>
              <a:rPr lang="en-US" dirty="0" smtClean="0"/>
              <a:t> : </a:t>
            </a:r>
            <a:r>
              <a:rPr lang="en-US" dirty="0" err="1" smtClean="0"/>
              <a:t>belajar</a:t>
            </a:r>
            <a:r>
              <a:rPr lang="en-US" dirty="0" smtClean="0"/>
              <a:t>();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Setiap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Mahasiswa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merupakan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turunan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dari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Orang</a:t>
            </a:r>
            <a:r>
              <a:rPr lang="en-US" dirty="0" smtClean="0">
                <a:solidFill>
                  <a:srgbClr val="FFFF00"/>
                </a:solidFill>
              </a:rPr>
              <a:t> yang </a:t>
            </a:r>
            <a:r>
              <a:rPr lang="en-US" dirty="0" err="1" smtClean="0">
                <a:solidFill>
                  <a:srgbClr val="FFFF00"/>
                </a:solidFill>
              </a:rPr>
              <a:t>mempunyai</a:t>
            </a:r>
            <a:r>
              <a:rPr lang="en-US" dirty="0" smtClean="0">
                <a:solidFill>
                  <a:srgbClr val="FFFF00"/>
                </a:solidFill>
              </a:rPr>
              <a:t> data :</a:t>
            </a:r>
          </a:p>
          <a:p>
            <a:pPr lvl="1"/>
            <a:r>
              <a:rPr lang="en-US" dirty="0" err="1" smtClean="0">
                <a:solidFill>
                  <a:srgbClr val="FFFF00"/>
                </a:solidFill>
              </a:rPr>
              <a:t>NoKtp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Nama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Jenis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Kelamin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err="1" smtClean="0"/>
              <a:t>Untuk</a:t>
            </a:r>
            <a:r>
              <a:rPr lang="en-US" dirty="0" smtClean="0"/>
              <a:t> class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attribut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Banyaknya</a:t>
            </a:r>
            <a:r>
              <a:rPr lang="en-US" dirty="0" smtClean="0"/>
              <a:t> item </a:t>
            </a:r>
            <a:r>
              <a:rPr lang="en-US" dirty="0" err="1" smtClean="0"/>
              <a:t>bertipe</a:t>
            </a:r>
            <a:r>
              <a:rPr lang="en-US" dirty="0" smtClean="0"/>
              <a:t> </a:t>
            </a:r>
            <a:r>
              <a:rPr lang="en-US" dirty="0" err="1" smtClean="0"/>
              <a:t>int</a:t>
            </a:r>
            <a:endParaRPr lang="en-US" dirty="0" smtClean="0"/>
          </a:p>
          <a:p>
            <a:pPr lvl="1"/>
            <a:r>
              <a:rPr lang="en-US" dirty="0" smtClean="0"/>
              <a:t>Item-item </a:t>
            </a:r>
            <a:r>
              <a:rPr lang="en-US" dirty="0" err="1" smtClean="0"/>
              <a:t>bertipe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endParaRPr lang="en-US" dirty="0" smtClean="0"/>
          </a:p>
          <a:p>
            <a:pPr lvl="1"/>
            <a:r>
              <a:rPr lang="en-US" dirty="0" err="1" smtClean="0"/>
              <a:t>Metode</a:t>
            </a:r>
            <a:r>
              <a:rPr lang="en-US" dirty="0" smtClean="0"/>
              <a:t> : </a:t>
            </a:r>
          </a:p>
          <a:p>
            <a:pPr lvl="2"/>
            <a:r>
              <a:rPr lang="en-US" dirty="0" err="1" smtClean="0"/>
              <a:t>SetItemData</a:t>
            </a:r>
            <a:endParaRPr lang="en-US" dirty="0" smtClean="0"/>
          </a:p>
          <a:p>
            <a:pPr lvl="2"/>
            <a:r>
              <a:rPr lang="en-US" dirty="0" err="1" smtClean="0"/>
              <a:t>CetakIsi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endParaRPr lang="en-US" dirty="0" smtClean="0"/>
          </a:p>
          <a:p>
            <a:r>
              <a:rPr lang="en-US" dirty="0" err="1" smtClean="0"/>
              <a:t>Gunkan</a:t>
            </a:r>
            <a:r>
              <a:rPr lang="en-US" dirty="0" smtClean="0"/>
              <a:t> </a:t>
            </a:r>
            <a:r>
              <a:rPr lang="en-US" dirty="0" err="1" smtClean="0"/>
              <a:t>JOptionPane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input data </a:t>
            </a:r>
            <a:r>
              <a:rPr lang="en-US" dirty="0" err="1" smtClean="0"/>
              <a:t>dan</a:t>
            </a:r>
            <a:r>
              <a:rPr lang="en-US" dirty="0" smtClean="0"/>
              <a:t> Output data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r>
              <a:rPr lang="en-US" dirty="0" smtClean="0"/>
              <a:t> 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Buat</a:t>
            </a:r>
            <a:r>
              <a:rPr lang="en-US" dirty="0" smtClean="0"/>
              <a:t> program </a:t>
            </a:r>
            <a:r>
              <a:rPr lang="en-US" dirty="0" err="1" smtClean="0"/>
              <a:t>implementasi</a:t>
            </a:r>
            <a:r>
              <a:rPr lang="en-US" dirty="0" smtClean="0"/>
              <a:t> class </a:t>
            </a:r>
            <a:r>
              <a:rPr lang="en-US" dirty="0" err="1" smtClean="0"/>
              <a:t>bilangan</a:t>
            </a:r>
            <a:r>
              <a:rPr lang="en-US" dirty="0" smtClean="0"/>
              <a:t> imaginer  </a:t>
            </a:r>
            <a:r>
              <a:rPr lang="en-US" dirty="0" err="1" smtClean="0"/>
              <a:t>contoh</a:t>
            </a:r>
            <a:r>
              <a:rPr lang="en-US" dirty="0" smtClean="0"/>
              <a:t> 	 + 5i, 5 – 4i (</a:t>
            </a:r>
            <a:r>
              <a:rPr lang="en-US" dirty="0" err="1" smtClean="0"/>
              <a:t>i</a:t>
            </a:r>
            <a:r>
              <a:rPr lang="en-US" dirty="0" smtClean="0"/>
              <a:t>*</a:t>
            </a:r>
            <a:r>
              <a:rPr lang="en-US" dirty="0" err="1" smtClean="0"/>
              <a:t>i</a:t>
            </a:r>
            <a:r>
              <a:rPr lang="en-US" dirty="0" smtClean="0"/>
              <a:t> = 1)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tambahkan</a:t>
            </a:r>
            <a:r>
              <a:rPr lang="en-US" dirty="0" smtClean="0"/>
              <a:t> method </a:t>
            </a:r>
            <a:r>
              <a:rPr lang="en-US" dirty="0" err="1" smtClean="0"/>
              <a:t>untuk</a:t>
            </a:r>
            <a:r>
              <a:rPr lang="en-US" dirty="0" smtClean="0"/>
              <a:t> class </a:t>
            </a:r>
            <a:r>
              <a:rPr lang="en-US" dirty="0" err="1" smtClean="0"/>
              <a:t>bilangan</a:t>
            </a:r>
            <a:r>
              <a:rPr lang="en-US" dirty="0" smtClean="0"/>
              <a:t> imaginer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1. </a:t>
            </a:r>
            <a:r>
              <a:rPr lang="en-US" dirty="0" err="1" smtClean="0"/>
              <a:t>tambah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 ,   a = </a:t>
            </a:r>
            <a:r>
              <a:rPr lang="en-US" dirty="0" err="1" smtClean="0"/>
              <a:t>b.tambah</a:t>
            </a:r>
            <a:r>
              <a:rPr lang="en-US" dirty="0" smtClean="0"/>
              <a:t>(c)</a:t>
            </a:r>
          </a:p>
          <a:p>
            <a:pPr lvl="2"/>
            <a:r>
              <a:rPr lang="en-US" dirty="0" smtClean="0"/>
              <a:t>(3 + 2i ) + (5 -2i) = (8)</a:t>
            </a:r>
          </a:p>
          <a:p>
            <a:pPr lvl="2"/>
            <a:r>
              <a:rPr lang="en-US" dirty="0" smtClean="0"/>
              <a:t>(6 + 5i) + (10 – 20i) = (16 -15i)</a:t>
            </a:r>
          </a:p>
          <a:p>
            <a:pPr lvl="2"/>
            <a:r>
              <a:rPr lang="en-US" dirty="0" smtClean="0"/>
              <a:t>(7 – 6i) – (10 +2i) = -3 - 4i</a:t>
            </a:r>
          </a:p>
          <a:p>
            <a:pPr lvl="2"/>
            <a:r>
              <a:rPr lang="en-US" dirty="0" smtClean="0"/>
              <a:t>(5) – (6 + 5i) = -1 – 5i</a:t>
            </a:r>
          </a:p>
          <a:p>
            <a:pPr lvl="1"/>
            <a:r>
              <a:rPr lang="en-US" dirty="0" smtClean="0"/>
              <a:t>2.  kali    a = </a:t>
            </a:r>
            <a:r>
              <a:rPr lang="en-US" dirty="0" err="1" smtClean="0"/>
              <a:t>b.kali</a:t>
            </a:r>
            <a:r>
              <a:rPr lang="en-US" dirty="0" smtClean="0"/>
              <a:t>(c)</a:t>
            </a:r>
          </a:p>
          <a:p>
            <a:pPr lvl="2"/>
            <a:r>
              <a:rPr lang="en-US" dirty="0" smtClean="0"/>
              <a:t>(3 – 3i) * (4 + 2i) = (12-6) + (3*2i+(-3i)*4)</a:t>
            </a:r>
          </a:p>
          <a:p>
            <a:pPr lvl="8"/>
            <a:r>
              <a:rPr lang="en-US" dirty="0" smtClean="0"/>
              <a:t>            = 12  - 6i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E23F4-2DA1-4886-BA7B-B43E1C95AD8B}" type="slidenum">
              <a:rPr lang="en-US"/>
              <a:pPr/>
              <a:t>2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4638"/>
            <a:ext cx="7714488" cy="1143000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smtClean="0"/>
              <a:t>3.1	</a:t>
            </a:r>
            <a:r>
              <a:rPr lang="en-US" sz="3000" dirty="0" err="1" smtClean="0"/>
              <a:t>Konsep</a:t>
            </a:r>
            <a:r>
              <a:rPr lang="en-US" sz="3000" dirty="0" smtClean="0"/>
              <a:t>  </a:t>
            </a:r>
            <a:r>
              <a:rPr lang="en-US" sz="3000" dirty="0" err="1" smtClean="0"/>
              <a:t>Dasar</a:t>
            </a:r>
            <a:r>
              <a:rPr lang="en-US" sz="3000" dirty="0" smtClean="0"/>
              <a:t> OOP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866888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PBO</a:t>
            </a:r>
            <a:endParaRPr lang="en-US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1"/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Membungkus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data </a:t>
            </a:r>
            <a:r>
              <a:rPr lang="en-US" dirty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attribute)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method </a:t>
            </a:r>
            <a:r>
              <a:rPr lang="en-US" dirty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(behavior)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paket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disebut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classes</a:t>
            </a:r>
            <a:endParaRPr lang="en-US" i="1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Object-oriented </a:t>
            </a:r>
            <a:r>
              <a:rPr lang="en-US" dirty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programming </a:t>
            </a:r>
            <a:endParaRPr lang="en-US" dirty="0" smtClean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2"/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Menggunakan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inheritance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polymorphism</a:t>
            </a:r>
          </a:p>
          <a:p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Di java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diimplementasi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class</a:t>
            </a:r>
            <a:r>
              <a:rPr lang="en-US" sz="2400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1"/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blueprint</a:t>
            </a:r>
            <a:endParaRPr lang="en-US" dirty="0"/>
          </a:p>
          <a:p>
            <a:pPr lvl="2"/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Detil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implementasi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tersembunyi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class</a:t>
            </a:r>
            <a:endParaRPr lang="en-US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Object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dibuat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class</a:t>
            </a:r>
            <a:endParaRPr lang="en-US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  <a:p>
            <a:pPr lvl="1"/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Contoh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rumah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instant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“blueprint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rancangan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rumah</a:t>
            </a:r>
            <a:r>
              <a:rPr lang="en-US" dirty="0" smtClean="0">
                <a:solidFill>
                  <a:srgbClr val="000000"/>
                </a:solidFill>
                <a:latin typeface="Times" pitchFamily="18" charset="0"/>
                <a:cs typeface="Times New Roman" pitchFamily="18" charset="0"/>
              </a:rPr>
              <a:t>”</a:t>
            </a:r>
            <a:endParaRPr lang="en-US" dirty="0">
              <a:solidFill>
                <a:srgbClr val="000000"/>
              </a:solidFill>
              <a:latin typeface="Times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9200" y="2667000"/>
            <a:ext cx="7406640" cy="1472184"/>
          </a:xfrm>
        </p:spPr>
        <p:txBody>
          <a:bodyPr/>
          <a:lstStyle/>
          <a:p>
            <a:r>
              <a:rPr lang="en-US" dirty="0" smtClean="0"/>
              <a:t>ADA PERTANYAAN ???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smtClean="0"/>
              <a:t>3.1	</a:t>
            </a:r>
            <a:r>
              <a:rPr lang="en-US" sz="3000" dirty="0" err="1" smtClean="0"/>
              <a:t>Konsep</a:t>
            </a:r>
            <a:r>
              <a:rPr lang="en-US" sz="3000" dirty="0" smtClean="0"/>
              <a:t>  </a:t>
            </a:r>
            <a:r>
              <a:rPr lang="en-US" sz="3000" dirty="0" err="1" smtClean="0"/>
              <a:t>Dasar</a:t>
            </a:r>
            <a:r>
              <a:rPr lang="en-US" sz="3000" dirty="0" smtClean="0"/>
              <a:t> OOP</a:t>
            </a:r>
            <a:endParaRPr lang="en-US" sz="30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371600"/>
            <a:ext cx="3397956" cy="2667000"/>
          </a:xfrm>
        </p:spPr>
      </p:pic>
      <p:sp>
        <p:nvSpPr>
          <p:cNvPr id="12" name="TextBox 11"/>
          <p:cNvSpPr txBox="1"/>
          <p:nvPr/>
        </p:nvSpPr>
        <p:spPr>
          <a:xfrm>
            <a:off x="4648200" y="1524000"/>
            <a:ext cx="3886200" cy="440120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class  </a:t>
            </a:r>
            <a:r>
              <a:rPr lang="en-US" sz="2800" dirty="0" err="1" smtClean="0"/>
              <a:t>Mahasiswa</a:t>
            </a:r>
            <a:r>
              <a:rPr lang="en-US" sz="2800" dirty="0" smtClean="0"/>
              <a:t> {</a:t>
            </a:r>
          </a:p>
          <a:p>
            <a:r>
              <a:rPr lang="en-US" sz="2800" dirty="0" smtClean="0"/>
              <a:t>   // </a:t>
            </a:r>
            <a:r>
              <a:rPr lang="en-US" sz="2800" dirty="0" err="1" smtClean="0"/>
              <a:t>attribut</a:t>
            </a:r>
            <a:endParaRPr lang="en-US" sz="2800" dirty="0" smtClean="0"/>
          </a:p>
          <a:p>
            <a:r>
              <a:rPr lang="en-US" sz="2800" dirty="0" smtClean="0"/>
              <a:t>   private  String  </a:t>
            </a:r>
            <a:r>
              <a:rPr lang="en-US" sz="2800" dirty="0" err="1" smtClean="0"/>
              <a:t>Nrp</a:t>
            </a:r>
            <a:r>
              <a:rPr lang="en-US" sz="2800" dirty="0" smtClean="0"/>
              <a:t>;</a:t>
            </a:r>
          </a:p>
          <a:p>
            <a:r>
              <a:rPr lang="en-US" sz="2800" dirty="0" smtClean="0"/>
              <a:t>   private  String  </a:t>
            </a:r>
            <a:r>
              <a:rPr lang="en-US" sz="2800" dirty="0" err="1" smtClean="0"/>
              <a:t>Nama</a:t>
            </a:r>
            <a:r>
              <a:rPr lang="en-US" sz="2800" dirty="0" smtClean="0"/>
              <a:t>;</a:t>
            </a:r>
          </a:p>
          <a:p>
            <a:r>
              <a:rPr lang="en-US" sz="2800" dirty="0" smtClean="0"/>
              <a:t>   private  String  </a:t>
            </a:r>
            <a:r>
              <a:rPr lang="en-US" sz="2800" dirty="0" err="1" smtClean="0"/>
              <a:t>Jurusan</a:t>
            </a:r>
            <a:r>
              <a:rPr lang="en-US" sz="2800" dirty="0" smtClean="0"/>
              <a:t>;</a:t>
            </a:r>
          </a:p>
          <a:p>
            <a:endParaRPr lang="en-US" sz="2800" dirty="0" smtClean="0"/>
          </a:p>
          <a:p>
            <a:r>
              <a:rPr lang="en-US" sz="2800" dirty="0" smtClean="0"/>
              <a:t>   //method </a:t>
            </a:r>
          </a:p>
          <a:p>
            <a:r>
              <a:rPr lang="en-US" sz="2800" dirty="0" smtClean="0"/>
              <a:t>   public void </a:t>
            </a:r>
            <a:r>
              <a:rPr lang="en-US" sz="2800" dirty="0" err="1" smtClean="0"/>
              <a:t>belajar</a:t>
            </a:r>
            <a:r>
              <a:rPr lang="en-US" sz="2800" dirty="0" smtClean="0"/>
              <a:t>(){}</a:t>
            </a:r>
          </a:p>
          <a:p>
            <a:r>
              <a:rPr lang="en-US" sz="2800" dirty="0" smtClean="0"/>
              <a:t>   public void </a:t>
            </a:r>
            <a:r>
              <a:rPr lang="en-US" sz="2800" dirty="0" err="1" smtClean="0"/>
              <a:t>makan</a:t>
            </a:r>
            <a:r>
              <a:rPr lang="en-US" sz="2800" dirty="0" smtClean="0"/>
              <a:t>(){}</a:t>
            </a:r>
          </a:p>
          <a:p>
            <a:r>
              <a:rPr lang="en-US" sz="2800" dirty="0" smtClean="0"/>
              <a:t>}</a:t>
            </a:r>
            <a:endParaRPr lang="en-US" sz="28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Metode</a:t>
            </a:r>
            <a:r>
              <a:rPr lang="en-US" sz="3000" dirty="0" smtClean="0"/>
              <a:t> </a:t>
            </a:r>
            <a:r>
              <a:rPr lang="en-US" sz="3000" dirty="0" err="1" smtClean="0"/>
              <a:t>akses</a:t>
            </a:r>
            <a:r>
              <a:rPr lang="en-US" sz="3000" dirty="0" smtClean="0"/>
              <a:t> </a:t>
            </a:r>
            <a:r>
              <a:rPr lang="en-US" sz="3000" dirty="0" err="1" smtClean="0"/>
              <a:t>ke</a:t>
            </a:r>
            <a:r>
              <a:rPr lang="en-US" sz="3000" dirty="0" smtClean="0"/>
              <a:t> </a:t>
            </a:r>
            <a:r>
              <a:rPr lang="en-US" sz="3000" dirty="0" err="1" smtClean="0"/>
              <a:t>anggota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private : </a:t>
            </a:r>
          </a:p>
          <a:p>
            <a:pPr lvl="1"/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diakses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endParaRPr lang="en-US" dirty="0" smtClean="0"/>
          </a:p>
          <a:p>
            <a:r>
              <a:rPr lang="en-US" dirty="0" smtClean="0"/>
              <a:t>public</a:t>
            </a:r>
          </a:p>
          <a:p>
            <a:pPr lvl="1"/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diakses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class</a:t>
            </a:r>
          </a:p>
          <a:p>
            <a:r>
              <a:rPr lang="en-US" dirty="0" smtClean="0"/>
              <a:t>Protected</a:t>
            </a:r>
          </a:p>
          <a:p>
            <a:pPr lvl="1"/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pewarisan</a:t>
            </a:r>
            <a:endParaRPr lang="en-US" dirty="0" smtClean="0"/>
          </a:p>
          <a:p>
            <a:pPr lvl="1"/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diakses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turunannya</a:t>
            </a:r>
            <a:endParaRPr lang="en-US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class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447800"/>
            <a:ext cx="7086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object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057400"/>
            <a:ext cx="5943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Contoh</a:t>
            </a:r>
            <a:r>
              <a:rPr lang="en-US" sz="3000" dirty="0" smtClean="0"/>
              <a:t> class </a:t>
            </a:r>
            <a:r>
              <a:rPr lang="en-US" sz="3000" dirty="0" err="1" smtClean="0"/>
              <a:t>Mahasiswa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47800"/>
            <a:ext cx="78295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1371600"/>
            <a:ext cx="16192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Membuat</a:t>
            </a:r>
            <a:r>
              <a:rPr lang="en-US" sz="3000" dirty="0" smtClean="0"/>
              <a:t> object </a:t>
            </a:r>
            <a:r>
              <a:rPr lang="en-US" sz="3000" dirty="0" err="1" smtClean="0"/>
              <a:t>mahasiswa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828800"/>
            <a:ext cx="5791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4488" cy="1249362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80000"/>
            </a:pPr>
            <a:r>
              <a:rPr lang="en-US" sz="3000" dirty="0" err="1" smtClean="0"/>
              <a:t>Contoh</a:t>
            </a:r>
            <a:r>
              <a:rPr lang="en-US" sz="3000" dirty="0" smtClean="0"/>
              <a:t> class TV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47800"/>
            <a:ext cx="7239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</a:theme>
</file>

<file path=ppt/theme/themeOverride1.xml><?xml version="1.0" encoding="utf-8"?>
<a:themeOverride xmlns:a="http://schemas.openxmlformats.org/drawingml/2006/main">
  <a:clrScheme name="Solstice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272</Words>
  <Application>Microsoft Office PowerPoint</Application>
  <PresentationFormat>On-screen Show (4:3)</PresentationFormat>
  <Paragraphs>81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Solstice</vt:lpstr>
      <vt:lpstr>3.  Konsep OOP</vt:lpstr>
      <vt:lpstr>3.1 Konsep  Dasar OOP</vt:lpstr>
      <vt:lpstr>3.1 Konsep  Dasar OOP</vt:lpstr>
      <vt:lpstr>Metode akses ke anggota</vt:lpstr>
      <vt:lpstr>Membuat class</vt:lpstr>
      <vt:lpstr>Membuat object</vt:lpstr>
      <vt:lpstr>Contoh class Mahasiswa</vt:lpstr>
      <vt:lpstr>Membuat object mahasiswa</vt:lpstr>
      <vt:lpstr>Contoh class TV</vt:lpstr>
      <vt:lpstr>Membuat objek TV</vt:lpstr>
      <vt:lpstr>3.2 Constructor</vt:lpstr>
      <vt:lpstr>Contoh Contructor</vt:lpstr>
      <vt:lpstr>Membuat objek dengan constructor</vt:lpstr>
      <vt:lpstr>Contoh constructor mahasiswa</vt:lpstr>
      <vt:lpstr>Membuat object</vt:lpstr>
      <vt:lpstr>Membuat constructor TV</vt:lpstr>
      <vt:lpstr>PowerPoint Presentation</vt:lpstr>
      <vt:lpstr>Studi kasus (Tugas)</vt:lpstr>
      <vt:lpstr>Tugas 2 </vt:lpstr>
      <vt:lpstr>ADA PERTANYAAN 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 Konsep OOP</dc:title>
  <dc:creator>ridho</dc:creator>
  <cp:lastModifiedBy>maz</cp:lastModifiedBy>
  <cp:revision>12</cp:revision>
  <dcterms:created xsi:type="dcterms:W3CDTF">2011-04-22T14:43:59Z</dcterms:created>
  <dcterms:modified xsi:type="dcterms:W3CDTF">2012-05-13T03:32:48Z</dcterms:modified>
</cp:coreProperties>
</file>